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tags/tag29.xml" ContentType="application/vnd.openxmlformats-officedocument.presentationml.tags+xml"/>
  <Override PartName="/ppt/slideLayouts/slideLayout238.xml" ContentType="application/vnd.openxmlformats-officedocument.presentationml.slideLayout+xml"/>
  <Override PartName="/ppt/tags/tag76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tags/tag73.xml" ContentType="application/vnd.openxmlformats-officedocument.presentationml.tags+xml"/>
  <Override PartName="/ppt/slideMasters/slideMaster21.xml" ContentType="application/vnd.openxmlformats-officedocument.presentationml.slideMaster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56.xml" ContentType="application/vnd.openxmlformats-officedocument.presentationml.tags+xml"/>
  <Override PartName="/ppt/slideLayouts/slideLayout229.xml" ContentType="application/vnd.openxmlformats-officedocument.presentationml.slideLayout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92.xml" ContentType="application/vnd.openxmlformats-officedocument.presentationml.tags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heme/theme19.xml" ContentType="application/vnd.openxmlformats-officedocument.theme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6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slideLayouts/slideLayout209.xml" ContentType="application/vnd.openxmlformats-officedocument.presentationml.slideLayout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Layouts/slideLayout234.xml" ContentType="application/vnd.openxmlformats-officedocument.presentationml.slideLayout+xml"/>
  <Override PartName="/ppt/tags/tag72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99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217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tags/tag74.xml" ContentType="application/vnd.openxmlformats-officedocument.presentationml.tags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Layouts/slideLayout233.xml" ContentType="application/vnd.openxmlformats-officedocument.presentationml.slideLayout+xml"/>
  <Override PartName="/ppt/tags/tag71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9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4678" r:id="rId8"/>
    <p:sldMasterId id="2147484714" r:id="rId9"/>
    <p:sldMasterId id="2147484726" r:id="rId10"/>
    <p:sldMasterId id="2147484738" r:id="rId11"/>
    <p:sldMasterId id="2147484750" r:id="rId12"/>
    <p:sldMasterId id="2147484762" r:id="rId13"/>
    <p:sldMasterId id="2147485923" r:id="rId14"/>
    <p:sldMasterId id="2147485935" r:id="rId15"/>
    <p:sldMasterId id="2147485959" r:id="rId16"/>
    <p:sldMasterId id="2147485995" r:id="rId17"/>
    <p:sldMasterId id="2147486007" r:id="rId18"/>
    <p:sldMasterId id="2147486019" r:id="rId19"/>
    <p:sldMasterId id="2147486031" r:id="rId20"/>
    <p:sldMasterId id="2147486043" r:id="rId21"/>
    <p:sldMasterId id="2147486055" r:id="rId22"/>
  </p:sldMasterIdLst>
  <p:notesMasterIdLst>
    <p:notesMasterId r:id="rId135"/>
  </p:notesMasterIdLst>
  <p:sldIdLst>
    <p:sldId id="298" r:id="rId23"/>
    <p:sldId id="597" r:id="rId24"/>
    <p:sldId id="598" r:id="rId25"/>
    <p:sldId id="599" r:id="rId26"/>
    <p:sldId id="600" r:id="rId27"/>
    <p:sldId id="601" r:id="rId28"/>
    <p:sldId id="602" r:id="rId29"/>
    <p:sldId id="603" r:id="rId30"/>
    <p:sldId id="604" r:id="rId31"/>
    <p:sldId id="605" r:id="rId32"/>
    <p:sldId id="606" r:id="rId33"/>
    <p:sldId id="607" r:id="rId34"/>
    <p:sldId id="608" r:id="rId35"/>
    <p:sldId id="609" r:id="rId36"/>
    <p:sldId id="462" r:id="rId37"/>
    <p:sldId id="463" r:id="rId38"/>
    <p:sldId id="464" r:id="rId39"/>
    <p:sldId id="465" r:id="rId40"/>
    <p:sldId id="265" r:id="rId41"/>
    <p:sldId id="443" r:id="rId42"/>
    <p:sldId id="267" r:id="rId43"/>
    <p:sldId id="268" r:id="rId44"/>
    <p:sldId id="299" r:id="rId45"/>
    <p:sldId id="300" r:id="rId46"/>
    <p:sldId id="301" r:id="rId47"/>
    <p:sldId id="302" r:id="rId48"/>
    <p:sldId id="303" r:id="rId49"/>
    <p:sldId id="258" r:id="rId50"/>
    <p:sldId id="269" r:id="rId51"/>
    <p:sldId id="466" r:id="rId52"/>
    <p:sldId id="524" r:id="rId53"/>
    <p:sldId id="304" r:id="rId54"/>
    <p:sldId id="305" r:id="rId55"/>
    <p:sldId id="406" r:id="rId56"/>
    <p:sldId id="277" r:id="rId57"/>
    <p:sldId id="294" r:id="rId58"/>
    <p:sldId id="525" r:id="rId59"/>
    <p:sldId id="526" r:id="rId60"/>
    <p:sldId id="527" r:id="rId61"/>
    <p:sldId id="528" r:id="rId62"/>
    <p:sldId id="532" r:id="rId63"/>
    <p:sldId id="529" r:id="rId64"/>
    <p:sldId id="530" r:id="rId65"/>
    <p:sldId id="531" r:id="rId66"/>
    <p:sldId id="271" r:id="rId67"/>
    <p:sldId id="416" r:id="rId68"/>
    <p:sldId id="533" r:id="rId69"/>
    <p:sldId id="472" r:id="rId70"/>
    <p:sldId id="473" r:id="rId71"/>
    <p:sldId id="474" r:id="rId72"/>
    <p:sldId id="475" r:id="rId73"/>
    <p:sldId id="476" r:id="rId74"/>
    <p:sldId id="477" r:id="rId75"/>
    <p:sldId id="478" r:id="rId76"/>
    <p:sldId id="479" r:id="rId77"/>
    <p:sldId id="480" r:id="rId78"/>
    <p:sldId id="481" r:id="rId79"/>
    <p:sldId id="482" r:id="rId80"/>
    <p:sldId id="483" r:id="rId81"/>
    <p:sldId id="484" r:id="rId82"/>
    <p:sldId id="534" r:id="rId83"/>
    <p:sldId id="552" r:id="rId84"/>
    <p:sldId id="553" r:id="rId85"/>
    <p:sldId id="554" r:id="rId86"/>
    <p:sldId id="555" r:id="rId87"/>
    <p:sldId id="556" r:id="rId88"/>
    <p:sldId id="557" r:id="rId89"/>
    <p:sldId id="558" r:id="rId90"/>
    <p:sldId id="559" r:id="rId91"/>
    <p:sldId id="560" r:id="rId92"/>
    <p:sldId id="561" r:id="rId93"/>
    <p:sldId id="562" r:id="rId94"/>
    <p:sldId id="563" r:id="rId95"/>
    <p:sldId id="564" r:id="rId96"/>
    <p:sldId id="565" r:id="rId97"/>
    <p:sldId id="566" r:id="rId98"/>
    <p:sldId id="567" r:id="rId99"/>
    <p:sldId id="568" r:id="rId100"/>
    <p:sldId id="569" r:id="rId101"/>
    <p:sldId id="570" r:id="rId102"/>
    <p:sldId id="571" r:id="rId103"/>
    <p:sldId id="572" r:id="rId104"/>
    <p:sldId id="573" r:id="rId105"/>
    <p:sldId id="574" r:id="rId106"/>
    <p:sldId id="575" r:id="rId107"/>
    <p:sldId id="576" r:id="rId108"/>
    <p:sldId id="577" r:id="rId109"/>
    <p:sldId id="578" r:id="rId110"/>
    <p:sldId id="579" r:id="rId111"/>
    <p:sldId id="580" r:id="rId112"/>
    <p:sldId id="581" r:id="rId113"/>
    <p:sldId id="582" r:id="rId114"/>
    <p:sldId id="583" r:id="rId115"/>
    <p:sldId id="584" r:id="rId116"/>
    <p:sldId id="585" r:id="rId117"/>
    <p:sldId id="586" r:id="rId118"/>
    <p:sldId id="587" r:id="rId119"/>
    <p:sldId id="588" r:id="rId120"/>
    <p:sldId id="589" r:id="rId121"/>
    <p:sldId id="590" r:id="rId122"/>
    <p:sldId id="591" r:id="rId123"/>
    <p:sldId id="592" r:id="rId124"/>
    <p:sldId id="593" r:id="rId125"/>
    <p:sldId id="594" r:id="rId126"/>
    <p:sldId id="595" r:id="rId127"/>
    <p:sldId id="596" r:id="rId128"/>
    <p:sldId id="290" r:id="rId129"/>
    <p:sldId id="276" r:id="rId130"/>
    <p:sldId id="295" r:id="rId131"/>
    <p:sldId id="376" r:id="rId132"/>
    <p:sldId id="391" r:id="rId133"/>
    <p:sldId id="392" r:id="rId13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60"/>
  </p:normalViewPr>
  <p:slideViewPr>
    <p:cSldViewPr>
      <p:cViewPr>
        <p:scale>
          <a:sx n="85" d="100"/>
          <a:sy n="85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38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28" Type="http://schemas.openxmlformats.org/officeDocument/2006/relationships/slide" Target="slides/slide10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16" Type="http://schemas.openxmlformats.org/officeDocument/2006/relationships/slide" Target="slides/slide94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13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30" Type="http://schemas.openxmlformats.org/officeDocument/2006/relationships/slide" Target="slides/slide108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presProps" Target="pres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A1CDD5-FB32-41A6-911D-19CABC25CC54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0F0F83-D3A7-463D-8487-CD3698C826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71567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3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D8D55-94DA-42F7-8DE2-98D048EBCCD8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41505-3D16-48F4-8AA1-6279453EF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3891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854C8-23E5-4B63-AB4D-E7501B641423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15535-F17A-49AD-A4BD-43D39561F8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32572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4A35D-7F17-412B-AEF8-7AF2371BDF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75843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AF1F7-D0B6-4398-88F7-C8D07D98FA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71210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980E0-C9D6-45BD-83FF-90E3B4F63E2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046048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C352B-1EF0-4949-9ADA-0B72DD9667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681641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A284C-D84E-480A-826A-AED48BB2CD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752038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BE225-7D2A-4624-8736-CA7FF5DDB1E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55867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9E2B0-C5A9-424A-88DE-8BB926140F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68905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1F61C-F5AC-4803-8323-ECF9E2DC9F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475068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73A40-E06C-4C2A-9B7F-749B0121D6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52924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FC094-BAF9-4954-A7A1-9DD8CF0C64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3919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A2339-E535-4512-9BA0-C8790CFF5AE0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FE6A-25EA-432A-B60A-D44C5F51C7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432317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7D1E2-05F9-4D2D-A061-450B1B5402C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008284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80EF2-1F8B-467C-9768-D43AC58509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89149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64BE2-BA52-4664-BC65-EAD1592F23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540067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E57A-59E8-4A0E-8A49-67533A9485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564860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84C04-B8E1-4A41-8B28-750108C3BA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66652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E8A63-69FD-40DF-AEDE-0EA08238BF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19001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A95EC-5B36-439D-9CAA-46F4E5C463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530047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35185-8F2C-44CD-A354-9256AE2ECA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892226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FBEE1-5631-4AD1-930B-4826A83891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024781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E5231-C5C4-439C-8178-5720901201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53914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DA2E-37CA-4652-957B-428E620FDC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4396495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EDA0A-0F6B-4723-AAF0-A48B00FCA3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3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F2FE-720B-4F65-A233-B93BC950DC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516089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D73F86-508C-4654-91EF-14ECEB0083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581568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A9097D3-EBA1-43E0-BB36-F33F880C56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67748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DBF5A2-84F7-4615-9EA5-C99A80C97D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658007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0CE148-C4E5-422E-89B6-6D109E37CE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3149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A3A450B-AEC5-4531-BAB5-53214602D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768871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49BD452-59E9-4F08-B407-C77DDF23F5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784999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B3389D-BAE4-4870-923A-8546D64F22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108031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E24A3B-0E2D-4178-951A-4AAA125539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9407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6478-6A59-40D3-8EE4-A658FA1429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55162660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8441D4-27B3-4A56-A256-254463F359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16512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F9298D-0715-46F3-A5DA-83ACBA5ECB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53029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554D5E1-284E-4F01-9F5F-C04CAFACFA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932338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6BD5F06-2604-4E47-A517-66FB613ECD1C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DD82CD-9AFC-4F5A-BF1D-82DCEC8996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30109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2A3298-7554-41AD-B1BB-F0F06C8BD2B8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FB2312B-5B24-4E40-8A3B-8347FA3714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93903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1FBEB6-C449-456A-8EE9-C54A3DF4412F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57DD4A-183F-4343-B3DC-8D8BEA5058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408847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5108B0-D695-4A25-87DD-87B5D0288D35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98509C-2EEA-40E5-90C9-4CA3796C30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713850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9E43E0-D380-41F8-98C2-EE826D52EB12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C5D9385-1421-47BB-B904-C88A8C652E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406184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D5A681-E3A6-4217-B0D8-2706C5A445B5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1AB772-73CF-4072-A413-8142EDC4FB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423550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CABE00-3FB4-4828-948B-C2FB7CFE1EEC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E5E6B0-BD92-46D7-9484-22263C501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89816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C18C-4A07-46C4-84D0-7953AA4717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7564553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EEDA92-8421-4C91-A43D-53FF48BCB6D2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014ECE-E5DA-40DB-B4C9-86122C242C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481833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304139-71FC-4EE6-88B6-671533A86DA2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66C79F6-223A-4F2A-9BAE-38290E536C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15673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A2F72F-0F63-4F01-B08C-10D30023518B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8D5C92-5390-4E8F-BB85-EE5A8A46A1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61132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8A5AFD-6812-48DD-A0D5-57FBB0AA1688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AD6A9DB-B665-41CD-842E-7044A56C21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512631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762600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734705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728213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607133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175522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352957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3666-5BCC-4B8B-9EDC-7999F9A95E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65917885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092718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609535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335451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017285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47686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111-5A47-436C-ABD5-15614287D8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5752-3D6B-493A-8251-2B61B1CF16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6728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8E69-3CA6-4731-8474-5424C2720C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00FF-DEB3-45E5-B4F7-A82BF55B0F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0761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361EC-6821-4C3F-B806-FE4C849547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F8F31-6453-4D31-B831-4B78AAA53C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9528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6490-5611-4071-8691-6D2FBF603D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2C2C-8D81-4AF9-B699-F86E69085F3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8749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03AD-6F82-4BCF-9AF8-C502E90BE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CE00-D6C0-458E-B65F-095B101FD77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89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3789-A8B3-4EC1-AF98-4A615F601C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56383485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2DA5-844C-47D3-978F-5531DB81A8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D612-96F2-4D48-AC93-A42BAC61F3E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0738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97A8-26C3-4187-82BD-E8F7132DCC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1F9E-CF15-4F70-867A-406EF60431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1861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6FE53-0654-4BD6-9EED-1231D2CBB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6B0D1-9F6B-4E29-9B8B-BC178AB648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8088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D0D1-C4DA-4147-92C4-D886E67859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BDBF7-0DDF-46C0-BA48-F1E78E21C8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9706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1654-D42C-4F85-9139-1F752A9187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B00B-CAD8-4096-BEA5-D8E64E7347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1285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F18C-D936-4C24-96E4-372E5AC706D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D2A9-72E0-4F19-832C-A77B264F52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8289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4548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7179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0548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718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F8121-3477-46D1-AB77-03EDFA46DE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72393934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2089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068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4719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3776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245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9136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2509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673CF-E74A-4F74-8EC3-87DFC1A128E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359FA-957E-486D-9533-627F753C17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34DF1-735B-44E5-8640-9691A5E041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7944A-6A68-4EEA-A3A9-637E654322A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452C-0CC3-4119-B6DC-3F4ED15EB3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C11F6-95B6-42C3-B4B3-1AD5CC2A75F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BBF3-8C39-4DEE-BE3C-8CDFBE3B22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67876480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EE54E-CF58-470D-86D2-2D3F1C344E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34C80-5888-4053-B458-F1813A07AB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E6FF4-C337-4EFA-9227-3A440C09D0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F7F7-F4E3-40FC-83F2-8497F7CF42B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DDCC0-4E7A-40BB-AE7F-EA80D27C5D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D3B4-ACC2-4818-910D-65EEAF20483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9A6C1-4329-4970-A128-DF87DE4DCE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8A614-A9F5-4D30-A203-B3378F212A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9C2B-BA6F-4969-A834-1B27204C9D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927B7-E739-4C74-A385-48C8B5F025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B70D-741F-4C18-87CA-B75E68B42DB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DAC61-C847-4339-875D-B6648CF0CB6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9A0D6-13DB-4DA7-9B47-5E64144E3FE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BA3B-01A5-4AA8-B2B2-933754410A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0D9D-1562-4035-AB2E-4F32F3D290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46CB2-9E92-4920-B2E7-1B85E8319B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5481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983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3DD40-E2EE-4B5E-9DFB-7F477FE567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43196985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8156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3361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52597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5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37808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53685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5622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5475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8398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111-5A47-436C-ABD5-15614287D8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5752-3D6B-493A-8251-2B61B1CF16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47A6-E89A-4C57-A5BD-D7C188AE614A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3C2B2-B078-4021-BA2C-0717914FF0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444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1938F-FD24-4A68-9D6C-66715EDDF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1662045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8E69-3CA6-4731-8474-5424C2720C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00FF-DEB3-45E5-B4F7-A82BF55B0F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361EC-6821-4C3F-B806-FE4C849547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F8F31-6453-4D31-B831-4B78AAA53C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6490-5611-4071-8691-6D2FBF603D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2C2C-8D81-4AF9-B699-F86E69085F3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03AD-6F82-4BCF-9AF8-C502E90BE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CE00-D6C0-458E-B65F-095B101FD77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2DA5-844C-47D3-978F-5531DB81A8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D612-96F2-4D48-AC93-A42BAC61F3E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97A8-26C3-4187-82BD-E8F7132DCC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1F9E-CF15-4F70-867A-406EF60431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6FE53-0654-4BD6-9EED-1231D2CBB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6B0D1-9F6B-4E29-9B8B-BC178AB648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D0D1-C4DA-4147-92C4-D886E67859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BDBF7-0DDF-46C0-BA48-F1E78E21C8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1654-D42C-4F85-9139-1F752A9187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B00B-CAD8-4096-BEA5-D8E64E7347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F18C-D936-4C24-96E4-372E5AC706D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D2A9-72E0-4F19-832C-A77B264F52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BD9FB-964E-4FBB-9C36-5C18FD45F6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00192217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7806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2793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2678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642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1070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755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2414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63524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08656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174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3522F-27EE-497C-A99E-005CF53241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55664682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841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052069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41380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606931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114556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748751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580186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459270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588340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9397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3F46C-DEC6-4866-BFC4-B5FB81D44F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32446451"/>
      </p:ext>
    </p:extLst>
  </p:cSld>
  <p:clrMapOvr>
    <a:masterClrMapping/>
  </p:clrMapOvr>
  <p:transition spd="slow">
    <p:dissolv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191458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48213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0363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53250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17022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744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20453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9572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0004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661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5C23-DDAC-4B5F-AE75-F0F46920B8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76027435"/>
      </p:ext>
    </p:extLst>
  </p:cSld>
  <p:clrMapOvr>
    <a:masterClrMapping/>
  </p:clrMapOvr>
  <p:transition spd="slow">
    <p:dissolv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6277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89159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804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F431F-C82F-4DF8-8B2F-665838619E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91161192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8FD0E-0E2F-4024-A92F-2A8AF8D8D0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5353872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13233-8E86-4673-A9D3-DBC7309835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24362726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0A4E-57A2-4FD3-8BDD-AFD11F2F8BB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047216049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90BCA-3B93-4BE6-BF8D-9B0B9B6C96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016236003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F3A6B-E93C-49C7-93A5-9BDAF2CC7B6C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1795-BF1A-4682-9668-4828BA1129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1113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48B4-2C10-47BB-B78E-C7936ED805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859315571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FBBA8-23F5-4E7D-A3E0-219F80090F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58996553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C7F29-0892-47BC-890A-7A358BAE92B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99744302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BB455-1118-4270-926A-299D0E7EBD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491576361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1ED87-DFFD-40B0-8F75-00C3BEE7F9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1747253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1BCC1-2A50-4B95-B4EA-F446106B13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2701074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D1ABB-40B1-470D-AE03-D9896DD168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2589087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F4DA2-C2A3-45B8-9F8F-292C4E5BE7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352421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49E4-22D7-4541-8FA4-44444E9F85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82460277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49D82-B9C0-4F38-80EA-3AA9309C8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6361890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3438C-CDD3-4DC3-BECD-7BF10F9B901C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090B-5921-42CE-AD12-5C96C96BF2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9309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5540-6091-41B3-A415-7DE04D81BE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29505396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2FCB0-EA8A-4EA7-93C8-B54E84F588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3354046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E906-B27E-47D7-AB80-A110E002FB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7937176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1C016-4DA2-4760-9E54-5C7600E858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963636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4D167-B6A3-4B66-A42A-29DB2C0D7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5886555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D5C4-53DC-49DD-9793-55FFCFFACBCD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7662A-5FF7-477A-ACD6-4A779A85E2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67854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3F103-04BD-43D8-873D-AF4EAA8BD41A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54F15-8E98-4DD5-82DB-85B49F86D0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73773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1DB0A-E8CC-414E-A880-C77C7B41DA84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F9814-9458-4C5E-B175-3D76BD20FF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21821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66506-E7C5-4494-A489-2E4375B6ECF9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572EB-738C-4076-8200-28CB02AA56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4107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33BB-0DD7-4D9D-AA2A-3B72EB060B74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1C1B3-01EA-415D-B1BF-65E5EDA701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9039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07898-F00D-4B8B-AB2B-87BBD4979949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3E120-BF8A-4A5E-BBD7-806655A025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5305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F8282-81A5-491D-A95D-B02B2E3A2D6D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02BBE-6E99-4317-B700-533D235C0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5863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C7B9-8A94-4A1B-AD3F-637180B066C7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EC758-B884-4AE9-8797-9B2EB5C349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2807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E17E-C2AA-4928-8671-B332794B8D03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2C014-6BCE-4053-AB22-C82714C158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51022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760D3-DA04-4949-B37A-398DB5642DAC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49309-F803-4D2C-8B55-0E6364B479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702853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5FB35-030D-499D-A3C2-832001D07919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5BC5B-918B-4A87-ADC6-29AA56AD53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2978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B39DC-4717-46E7-A37E-2A45E1E059E5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908B-C230-47B2-B91D-60590AD07D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050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763E7-AB74-4E79-B01D-61DAA20DE1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27655945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E337A-C53F-47FA-A5A6-A385F181CE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1331507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44435-C2FC-4F1D-94F1-4690B41149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20933791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D43B2-7961-4DC8-BC4A-5426C95BD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66323997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52772-0F4A-453C-9B33-9655AC3BFEB3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15290-9639-4F83-9CF1-2B23018C5D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71838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10E37-5E76-411A-AA2A-533BEC8609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4561916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E0F1-1EB6-4575-BF75-8CA9B350DE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9748839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7D894-DC1D-48D4-8DAE-5EC1D8447D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5672380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CD321-7784-4BE3-A77D-FAA8933BC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2509714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A3A3-6D30-45DD-8BFD-941740E188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0021151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7DECB-2DAA-42C5-8DC8-EF3F5C8F13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280337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1F0C7-8828-4EA2-8CC2-EAB3B3B77E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2220015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8A6F2-0C6A-476F-B61C-1B11F4FDAE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118779885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7786F-AAA1-4A59-96AC-0099209026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34649286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EFBE-6C55-4E89-95F8-F5545131AC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00845725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451D8-8100-48A2-8815-0A5D1E7A5006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BFA0-8C1D-4A0A-BD11-1F3DD39756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24056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80944-1CED-48E6-A860-7B978FFABD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45999947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B4C7B-C270-48F7-AD1A-736E54DAAA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83664602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67C36-3484-4979-8B59-38A3CAE131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49244942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7317-3F17-448A-9703-B21F8B2991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826897819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C431F-E0C5-4D3A-A397-0ED293580D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73414941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6786-2A58-468F-A7A9-38A2A110CF6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32521257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C9DD1-7D37-4A6D-97BB-DD47D9AE3D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2240389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3C0B-C1CF-47C3-AE0E-F20299111D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467061002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6DF26-9744-4B74-925A-44B520B7C634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EFFFE-6CFD-4F5A-B124-C7696B4FB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691536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A660D-3444-4715-AAAF-D1CB9EE45656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434D7-3696-483C-8024-5D779F3CC7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155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DFED3-D71F-49B8-AF3D-FE5B81EBF717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1B27-496E-44BF-B0A0-7BBDF0127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39949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E6A4C-6B8E-4D3C-82A1-1E9EB6FD31DC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F6C4-9BBD-4517-9168-EFD133E529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256720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5FF9D-6E2B-49A6-9DD7-8F8F76CAF323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52DF-0437-40C4-BE30-55255D6E71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13948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9481-3799-44E1-901C-CF121DA5DF3E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D3FA5-BA05-4836-89A1-CBF08EDF94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2870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B9F6-C95F-4A97-8570-2DBE7D16F363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C42DA-3D03-4EF5-BB97-544802D4C5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624495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482AA-004D-4FB1-9319-CA7D9C27148E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5117C-8902-4863-BFBA-7101B647AA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51067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E9D80-1DD4-4A99-9E37-C3923869AAFA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0C33E-AB3C-4A33-AD53-7809033E68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592640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9DB2C-59D8-41E9-9BDA-849B13CC03FD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931B7-CFF3-4174-9FEF-F6E77A9DED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44233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D1264-E88F-4CC6-8541-99E9FC860891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1DED-F555-4396-8F30-E50C07F24E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22899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E1A1B-BFC5-4A96-8E18-8D07ADC32157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61DF-78EE-4E4D-B4CA-71ABB62C79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6861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00E2-DC4C-430B-9764-4379119C724E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CA0D-95C6-4831-8EF2-730A16790B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836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8B294-1104-4D15-A0F1-42AB6A36AD3E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8289-4630-4FF3-B226-8A38707CD3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681346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3236B-8470-44FB-AABA-859CCA53D3AF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069FB-C2B8-4445-A238-FBAB905A6C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790963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03D36-9C5F-4244-BD56-19239D4AD392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14B7-8CC4-4100-94FD-F1C9AA31A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237126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BFA8-9E74-429B-8CB0-203646E25778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9FB45-AF71-4096-BAB6-D424EFB8E6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69142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069C9-4C16-4740-BC58-19D29A554FA0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56EBF-EAEB-494E-8DDB-6AC7FDFEF4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646293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81EA-CC17-48B7-89BE-1F0540CADBA9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15E67-272D-4026-935A-955456381D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70090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397BE-952E-4B32-8763-1FC003FB13C7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80A5-6484-4197-AB84-35C7639F4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98756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30356-0EBA-47AA-A97F-8915696A0D5A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E696-9A4B-4478-A393-2F891266DC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220447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1B14-88A9-41B9-AD2E-6A1C14C15E30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A7918-12E8-4E1B-8AD0-A44BCF1BA5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85490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0900A-F285-4034-978E-88DC91D904E2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2087-A851-480C-B5E3-EEF90B10D0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842549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D3F-E5A1-42D2-BC12-A50DC05499EF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731CF-280C-4BDC-A4CB-8379252E0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270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67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36C445-4F92-48A1-80C9-41FDE5F125E3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B26786-B246-4F41-BD04-A40758C366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1" r:id="rId1"/>
    <p:sldLayoutId id="2147485692" r:id="rId2"/>
    <p:sldLayoutId id="2147485693" r:id="rId3"/>
    <p:sldLayoutId id="2147485694" r:id="rId4"/>
    <p:sldLayoutId id="2147485695" r:id="rId5"/>
    <p:sldLayoutId id="2147485696" r:id="rId6"/>
    <p:sldLayoutId id="2147485697" r:id="rId7"/>
    <p:sldLayoutId id="2147485698" r:id="rId8"/>
    <p:sldLayoutId id="2147485699" r:id="rId9"/>
    <p:sldLayoutId id="2147485700" r:id="rId10"/>
    <p:sldLayoutId id="2147485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345BF6BC-F244-4B40-B2AC-81D3364B1D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2" r:id="rId1"/>
    <p:sldLayoutId id="2147485813" r:id="rId2"/>
    <p:sldLayoutId id="2147485814" r:id="rId3"/>
    <p:sldLayoutId id="2147485815" r:id="rId4"/>
    <p:sldLayoutId id="2147485816" r:id="rId5"/>
    <p:sldLayoutId id="2147485817" r:id="rId6"/>
    <p:sldLayoutId id="2147485818" r:id="rId7"/>
    <p:sldLayoutId id="2147485819" r:id="rId8"/>
    <p:sldLayoutId id="2147485820" r:id="rId9"/>
    <p:sldLayoutId id="2147485821" r:id="rId10"/>
    <p:sldLayoutId id="2147485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A8761108-51FB-4B25-833D-E4A05ECF20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3" r:id="rId1"/>
    <p:sldLayoutId id="2147485824" r:id="rId2"/>
    <p:sldLayoutId id="2147485825" r:id="rId3"/>
    <p:sldLayoutId id="2147485826" r:id="rId4"/>
    <p:sldLayoutId id="2147485827" r:id="rId5"/>
    <p:sldLayoutId id="2147485828" r:id="rId6"/>
    <p:sldLayoutId id="2147485829" r:id="rId7"/>
    <p:sldLayoutId id="2147485830" r:id="rId8"/>
    <p:sldLayoutId id="2147485831" r:id="rId9"/>
    <p:sldLayoutId id="2147485832" r:id="rId10"/>
    <p:sldLayoutId id="2147485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79F734AC-3EA1-406F-8A75-06EE65EDFF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8" r:id="rId1"/>
    <p:sldLayoutId id="2147485879" r:id="rId2"/>
    <p:sldLayoutId id="2147485880" r:id="rId3"/>
    <p:sldLayoutId id="2147485881" r:id="rId4"/>
    <p:sldLayoutId id="2147485882" r:id="rId5"/>
    <p:sldLayoutId id="2147485883" r:id="rId6"/>
    <p:sldLayoutId id="2147485884" r:id="rId7"/>
    <p:sldLayoutId id="2147485885" r:id="rId8"/>
    <p:sldLayoutId id="2147485886" r:id="rId9"/>
    <p:sldLayoutId id="2147485887" r:id="rId10"/>
    <p:sldLayoutId id="2147485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BFC756F5-5C32-415C-B45B-8AE08AF05420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6279C587-45AF-455D-A11B-1ECA585CFA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9" r:id="rId1"/>
    <p:sldLayoutId id="2147485890" r:id="rId2"/>
    <p:sldLayoutId id="2147485891" r:id="rId3"/>
    <p:sldLayoutId id="2147485892" r:id="rId4"/>
    <p:sldLayoutId id="2147485893" r:id="rId5"/>
    <p:sldLayoutId id="2147485894" r:id="rId6"/>
    <p:sldLayoutId id="2147485895" r:id="rId7"/>
    <p:sldLayoutId id="2147485896" r:id="rId8"/>
    <p:sldLayoutId id="2147485897" r:id="rId9"/>
    <p:sldLayoutId id="2147485898" r:id="rId10"/>
    <p:sldLayoutId id="2147485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1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CEE8A5-DE10-4C19-A1A9-9087DD4E88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D3B9B6D-0F47-44C8-9257-C4B38D10D6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10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6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0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0" r:id="rId1"/>
    <p:sldLayoutId id="2147485961" r:id="rId2"/>
    <p:sldLayoutId id="2147485962" r:id="rId3"/>
    <p:sldLayoutId id="2147485963" r:id="rId4"/>
    <p:sldLayoutId id="2147485964" r:id="rId5"/>
    <p:sldLayoutId id="2147485965" r:id="rId6"/>
    <p:sldLayoutId id="2147485966" r:id="rId7"/>
    <p:sldLayoutId id="2147485967" r:id="rId8"/>
    <p:sldLayoutId id="2147485968" r:id="rId9"/>
    <p:sldLayoutId id="2147485969" r:id="rId10"/>
    <p:sldLayoutId id="2147485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9C6AD-E677-49D2-A4B7-E48FF5021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10A190-4996-4838-B3C1-64FB6CF88B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6" r:id="rId1"/>
    <p:sldLayoutId id="2147485997" r:id="rId2"/>
    <p:sldLayoutId id="2147485998" r:id="rId3"/>
    <p:sldLayoutId id="2147485999" r:id="rId4"/>
    <p:sldLayoutId id="2147486000" r:id="rId5"/>
    <p:sldLayoutId id="2147486001" r:id="rId6"/>
    <p:sldLayoutId id="2147486002" r:id="rId7"/>
    <p:sldLayoutId id="2147486003" r:id="rId8"/>
    <p:sldLayoutId id="2147486004" r:id="rId9"/>
    <p:sldLayoutId id="2147486005" r:id="rId10"/>
    <p:sldLayoutId id="2147486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11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CEE8A5-DE10-4C19-A1A9-9087DD4E88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D3B9B6D-0F47-44C8-9257-C4B38D10D6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E038EB8-953B-49E1-BF4B-29AE6AB09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3" r:id="rId2"/>
    <p:sldLayoutId id="2147485704" r:id="rId3"/>
    <p:sldLayoutId id="2147485705" r:id="rId4"/>
    <p:sldLayoutId id="2147485706" r:id="rId5"/>
    <p:sldLayoutId id="2147485707" r:id="rId6"/>
    <p:sldLayoutId id="2147485708" r:id="rId7"/>
    <p:sldLayoutId id="2147485709" r:id="rId8"/>
    <p:sldLayoutId id="2147485710" r:id="rId9"/>
    <p:sldLayoutId id="2147485711" r:id="rId10"/>
    <p:sldLayoutId id="214748571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34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2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4" r:id="rId1"/>
    <p:sldLayoutId id="2147486045" r:id="rId2"/>
    <p:sldLayoutId id="2147486046" r:id="rId3"/>
    <p:sldLayoutId id="2147486047" r:id="rId4"/>
    <p:sldLayoutId id="2147486048" r:id="rId5"/>
    <p:sldLayoutId id="2147486049" r:id="rId6"/>
    <p:sldLayoutId id="2147486050" r:id="rId7"/>
    <p:sldLayoutId id="2147486051" r:id="rId8"/>
    <p:sldLayoutId id="2147486052" r:id="rId9"/>
    <p:sldLayoutId id="2147486053" r:id="rId10"/>
    <p:sldLayoutId id="214748605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0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220EBAC-410E-4A04-99A6-DB2C01A6B1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3" r:id="rId1"/>
    <p:sldLayoutId id="2147485714" r:id="rId2"/>
    <p:sldLayoutId id="2147485715" r:id="rId3"/>
    <p:sldLayoutId id="2147485716" r:id="rId4"/>
    <p:sldLayoutId id="2147485717" r:id="rId5"/>
    <p:sldLayoutId id="2147485718" r:id="rId6"/>
    <p:sldLayoutId id="2147485719" r:id="rId7"/>
    <p:sldLayoutId id="2147485720" r:id="rId8"/>
    <p:sldLayoutId id="2147485721" r:id="rId9"/>
    <p:sldLayoutId id="2147485722" r:id="rId10"/>
    <p:sldLayoutId id="214748572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9794B5C-A5E6-42E5-A7F4-9236A992C1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4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96361F-30D9-44A6-BDAF-1AA3D25CEB71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FE2F31-112A-4338-840F-E45173CD96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5" r:id="rId1"/>
    <p:sldLayoutId id="2147485736" r:id="rId2"/>
    <p:sldLayoutId id="2147485737" r:id="rId3"/>
    <p:sldLayoutId id="2147485738" r:id="rId4"/>
    <p:sldLayoutId id="2147485739" r:id="rId5"/>
    <p:sldLayoutId id="2147485740" r:id="rId6"/>
    <p:sldLayoutId id="2147485741" r:id="rId7"/>
    <p:sldLayoutId id="2147485742" r:id="rId8"/>
    <p:sldLayoutId id="2147485743" r:id="rId9"/>
    <p:sldLayoutId id="2147485744" r:id="rId10"/>
    <p:sldLayoutId id="2147485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0AA39C9-D63E-4212-A4BF-5DE8ADDA2A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40393C2-95C3-4553-974F-64182702EA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7" r:id="rId1"/>
    <p:sldLayoutId id="2147485758" r:id="rId2"/>
    <p:sldLayoutId id="2147485759" r:id="rId3"/>
    <p:sldLayoutId id="2147485760" r:id="rId4"/>
    <p:sldLayoutId id="2147485761" r:id="rId5"/>
    <p:sldLayoutId id="2147485762" r:id="rId6"/>
    <p:sldLayoutId id="2147485763" r:id="rId7"/>
    <p:sldLayoutId id="2147485764" r:id="rId8"/>
    <p:sldLayoutId id="2147485765" r:id="rId9"/>
    <p:sldLayoutId id="2147485766" r:id="rId10"/>
    <p:sldLayoutId id="214748576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71553F-54F0-4202-B1A0-77FF7C5D8920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F38C0D-93B9-4199-BC23-1617542405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9" r:id="rId1"/>
    <p:sldLayoutId id="2147485780" r:id="rId2"/>
    <p:sldLayoutId id="2147485781" r:id="rId3"/>
    <p:sldLayoutId id="2147485782" r:id="rId4"/>
    <p:sldLayoutId id="2147485783" r:id="rId5"/>
    <p:sldLayoutId id="2147485784" r:id="rId6"/>
    <p:sldLayoutId id="2147485785" r:id="rId7"/>
    <p:sldLayoutId id="2147485786" r:id="rId8"/>
    <p:sldLayoutId id="2147485787" r:id="rId9"/>
    <p:sldLayoutId id="2147485788" r:id="rId10"/>
    <p:sldLayoutId id="2147485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0A9E24-E278-4ECA-A571-402DACFEDB77}" type="datetimeFigureOut">
              <a:rPr lang="it-IT"/>
              <a:pPr>
                <a:defRPr/>
              </a:pPr>
              <a:t>15/11/2018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EF2F79-479C-4863-B51F-C78658CDA7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1" r:id="rId1"/>
    <p:sldLayoutId id="2147485802" r:id="rId2"/>
    <p:sldLayoutId id="2147485803" r:id="rId3"/>
    <p:sldLayoutId id="2147485804" r:id="rId4"/>
    <p:sldLayoutId id="2147485805" r:id="rId5"/>
    <p:sldLayoutId id="2147485806" r:id="rId6"/>
    <p:sldLayoutId id="2147485807" r:id="rId7"/>
    <p:sldLayoutId id="2147485808" r:id="rId8"/>
    <p:sldLayoutId id="2147485809" r:id="rId9"/>
    <p:sldLayoutId id="2147485810" r:id="rId10"/>
    <p:sldLayoutId id="2147485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49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5.xml"/><Relationship Id="rId1" Type="http://schemas.openxmlformats.org/officeDocument/2006/relationships/tags" Target="../tags/tag6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7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5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7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7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7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7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8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2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magine 6" descr="Croce Maddalena foto 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6"/>
          <a:stretch>
            <a:fillRect/>
          </a:stretch>
        </p:blipFill>
        <p:spPr bwMode="auto">
          <a:xfrm>
            <a:off x="0" y="0"/>
            <a:ext cx="5573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72125" y="3714750"/>
            <a:ext cx="35718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CRISTO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DELL’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UNIVERSO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43500" y="2143125"/>
            <a:ext cx="4000500" cy="1570038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25 </a:t>
            </a:r>
            <a:r>
              <a:rPr lang="it-IT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novembre </a:t>
            </a: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2018</a:t>
            </a:r>
            <a:endParaRPr lang="it-IT" sz="48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572125" y="0"/>
            <a:ext cx="3429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8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440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290092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576120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468575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676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203385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3178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/>
          <p:cNvSpPr>
            <a:spLocks noChangeArrowheads="1"/>
          </p:cNvSpPr>
          <p:nvPr/>
        </p:nvSpPr>
        <p:spPr bwMode="auto">
          <a:xfrm>
            <a:off x="357188" y="357188"/>
            <a:ext cx="82867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Dio, nostro Padre, che ci hai nutriti con il pane della vita immortale, fa' che obbediamo con gioia a Cristo, Re dell'universo, per vivere senza fine con lui nel suo regno glorioso. Egli vive e regna nei secoli dei secoli.	</a:t>
            </a:r>
          </a:p>
          <a:p>
            <a:pPr algn="just"/>
            <a:endParaRPr lang="it-IT" sz="4000" b="1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 dirty="0">
                <a:latin typeface="Calibri" pitchFamily="34" charset="0"/>
              </a:rPr>
              <a:t>Il Signore sia con voi.</a:t>
            </a:r>
          </a:p>
          <a:p>
            <a:pPr eaLnBrk="1" hangingPunct="1"/>
            <a:r>
              <a:rPr lang="it-IT" sz="4000" b="1" dirty="0">
                <a:latin typeface="Calibri" pitchFamily="34" charset="0"/>
              </a:rPr>
              <a:t>E con il tuo spirito. </a:t>
            </a:r>
            <a:endParaRPr lang="it-IT" sz="4000" dirty="0">
              <a:latin typeface="Calibri" pitchFamily="34" charset="0"/>
            </a:endParaRPr>
          </a:p>
          <a:p>
            <a:pPr eaLnBrk="1" hangingPunct="1"/>
            <a:endParaRPr lang="it-IT" sz="4000" dirty="0">
              <a:latin typeface="Calibri" pitchFamily="34" charset="0"/>
            </a:endParaRPr>
          </a:p>
          <a:p>
            <a:pPr eaLnBrk="1" hangingPunct="1"/>
            <a:r>
              <a:rPr lang="it-IT" sz="4000" dirty="0">
                <a:latin typeface="Calibri" pitchFamily="34" charset="0"/>
              </a:rPr>
              <a:t>Vi benedica Dio onnipotente </a:t>
            </a:r>
          </a:p>
          <a:p>
            <a:pPr eaLnBrk="1" hangingPunct="1"/>
            <a:r>
              <a:rPr lang="it-IT" sz="4000" dirty="0">
                <a:latin typeface="Calibri" pitchFamily="34" charset="0"/>
              </a:rPr>
              <a:t>Padre e Figlio e Spirito Santo.		</a:t>
            </a:r>
          </a:p>
          <a:p>
            <a:pPr eaLnBrk="1" hangingPunct="1"/>
            <a:r>
              <a:rPr lang="it-IT" sz="4000" b="1" dirty="0">
                <a:latin typeface="Calibri" pitchFamily="34" charset="0"/>
              </a:rPr>
              <a:t>Amen. </a:t>
            </a:r>
            <a:endParaRPr lang="it-IT" sz="4000" dirty="0">
              <a:latin typeface="Calibri" pitchFamily="34" charset="0"/>
            </a:endParaRPr>
          </a:p>
          <a:p>
            <a:pPr eaLnBrk="1" hangingPunct="1"/>
            <a:endParaRPr lang="it-IT" sz="4000" dirty="0">
              <a:latin typeface="Calibri" pitchFamily="34" charset="0"/>
            </a:endParaRPr>
          </a:p>
          <a:p>
            <a:pPr eaLnBrk="1" hangingPunct="1"/>
            <a:r>
              <a:rPr lang="it-IT" sz="4000" dirty="0" smtClean="0">
                <a:latin typeface="Calibri" pitchFamily="34" charset="0"/>
              </a:rPr>
              <a:t>… : </a:t>
            </a:r>
            <a:r>
              <a:rPr lang="it-IT" sz="4000" dirty="0">
                <a:latin typeface="Calibri" pitchFamily="34" charset="0"/>
              </a:rPr>
              <a:t>andate in pace.</a:t>
            </a:r>
          </a:p>
          <a:p>
            <a:pPr eaLnBrk="1" hangingPunct="1"/>
            <a:r>
              <a:rPr lang="it-IT" sz="4000" b="1" dirty="0">
                <a:latin typeface="Calibri" pitchFamily="34" charset="0"/>
              </a:rPr>
              <a:t>Rendiamo grazie a Dio.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 descr="http://web.mondodiluna.it/IMG/jpg/bambini-che-giocano-nella-sosta-thumb6735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4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2" descr="Croce Maddale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ttangolo 3"/>
          <p:cNvSpPr>
            <a:spLocks noChangeArrowheads="1"/>
          </p:cNvSpPr>
          <p:nvPr/>
        </p:nvSpPr>
        <p:spPr bwMode="auto">
          <a:xfrm>
            <a:off x="4786313" y="2500313"/>
            <a:ext cx="4000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Croce evviva: evviva la Croce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  <a:endParaRPr lang="it-IT" sz="4000"/>
          </a:p>
          <a:p>
            <a:endParaRPr lang="it-IT" sz="4000"/>
          </a:p>
        </p:txBody>
      </p:sp>
      <p:sp>
        <p:nvSpPr>
          <p:cNvPr id="150532" name="WordArt 3"/>
          <p:cNvSpPr>
            <a:spLocks noChangeArrowheads="1" noChangeShapeType="1" noTextEdit="1"/>
          </p:cNvSpPr>
          <p:nvPr/>
        </p:nvSpPr>
        <p:spPr bwMode="auto">
          <a:xfrm>
            <a:off x="4714875" y="214313"/>
            <a:ext cx="41243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i="1" kern="10">
                <a:ln w="12700" algn="ctr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71842" dir="2700000" algn="ctr" rotWithShape="0">
                    <a:srgbClr val="9999FF"/>
                  </a:outerShdw>
                </a:effectLst>
                <a:latin typeface="Calibri"/>
                <a:cs typeface="Calibri"/>
              </a:rPr>
              <a:t>INNO AL</a:t>
            </a:r>
          </a:p>
          <a:p>
            <a:pPr algn="ctr"/>
            <a:r>
              <a:rPr lang="it-IT" sz="3600" b="1" i="1" kern="10">
                <a:ln w="12700" algn="ctr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71842" dir="2700000" algn="ctr" rotWithShape="0">
                    <a:srgbClr val="9999FF"/>
                  </a:outerShdw>
                </a:effectLst>
                <a:latin typeface="Calibri"/>
                <a:cs typeface="Calibri"/>
              </a:rPr>
              <a:t>SS. CROCIFISSO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www.toscanaviva.com/Pescia/pesc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ttangolo 1"/>
          <p:cNvSpPr>
            <a:spLocks noChangeArrowheads="1"/>
          </p:cNvSpPr>
          <p:nvPr/>
        </p:nvSpPr>
        <p:spPr bwMode="auto">
          <a:xfrm>
            <a:off x="714375" y="285750"/>
            <a:ext cx="7643813" cy="1938338"/>
          </a:xfrm>
          <a:prstGeom prst="rect">
            <a:avLst/>
          </a:prstGeom>
          <a:solidFill>
            <a:srgbClr val="FFFF66">
              <a:alpha val="56862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 voce potente, o Pescia, giuliva, ripeti l'evviva al nostro Signor.</a:t>
            </a:r>
          </a:p>
          <a:p>
            <a:pPr>
              <a:defRPr/>
            </a:pPr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ripeti l'evviva al nostro Signor.</a:t>
            </a:r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2" descr="Croce Maddale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675" y="0"/>
            <a:ext cx="437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ttangolo 3"/>
          <p:cNvSpPr>
            <a:spLocks noChangeArrowheads="1"/>
          </p:cNvSpPr>
          <p:nvPr/>
        </p:nvSpPr>
        <p:spPr bwMode="auto">
          <a:xfrm>
            <a:off x="285750" y="214313"/>
            <a:ext cx="4000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Croce evviva: evviva la Croce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  <a:endParaRPr lang="it-IT" sz="4000"/>
          </a:p>
          <a:p>
            <a:endParaRPr lang="it-IT" sz="40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e forte salvatore sei, 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9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sz="2400" dirty="0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2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 fronte a questo amore 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morte </a:t>
            </a:r>
            <a:r>
              <a:rPr lang="it-IT" sz="40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4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Fede\Desktop\Tramont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WordArt 1026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179388" y="2349500"/>
            <a:ext cx="8782050" cy="1752600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6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/>
              </a:rPr>
              <a:t>OGNI  MIA  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digilander.libero.it/SiranodebergeraK/pio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57188" y="50006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Come la pioggia e la neve scendono giù dal cielo e non vi ritornano senza irrigare e far germogliare la terra, </a:t>
            </a:r>
            <a:endParaRPr lang="it-IT" sz="2400" b="1" dirty="0">
              <a:solidFill>
                <a:srgbClr val="FF0000"/>
              </a:solidFill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bambini.ehl2000.com/immagini/bambini8/dio-casc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2875" y="142875"/>
            <a:ext cx="885825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così ogni mia parola non ritornerà a me senza operare quanto desidero, senza aver compiuto ciò per cui l’avevo mandata. </a:t>
            </a:r>
            <a:endParaRPr lang="it-IT" sz="2400" b="1" dirty="0">
              <a:solidFill>
                <a:srgbClr val="FF0000"/>
              </a:solidFill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85720" y="214290"/>
            <a:ext cx="838835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Ogni mia parola, ogni mia parola, ogni mia parola, ogni mia parola...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85750" y="1500188"/>
            <a:ext cx="828675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Come la pioggia e la neve scendono giù dal cielo e non vi ritornano senza irrigare e far germogliare la terra, così ogni mia parola non ritornerà a me senza operare quanto desidero, senza aver compiuto ciò per cui l’avevo mandata. </a:t>
            </a:r>
            <a:endParaRPr lang="it-IT" sz="4000" b="1" dirty="0">
              <a:solidFill>
                <a:srgbClr val="FF0000"/>
              </a:solidFill>
              <a:latin typeface="Times" pitchFamily="18" charset="0"/>
            </a:endParaRPr>
          </a:p>
          <a:p>
            <a:pPr algn="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it-IT" sz="2400" b="1" dirty="0">
              <a:solidFill>
                <a:srgbClr val="FF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</a:p>
        </p:txBody>
      </p:sp>
    </p:spTree>
    <p:extLst>
      <p:ext uri="{BB962C8B-B14F-4D97-AF65-F5344CB8AC3E}">
        <p14:creationId xmlns:p14="http://schemas.microsoft.com/office/powerpoint/2010/main" xmlns="" val="262099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2" descr="KE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</a:rPr>
              <a:t>e a voi, fratelli,</a:t>
            </a:r>
          </a:p>
          <a:p>
            <a:r>
              <a:rPr lang="it-IT" sz="4000" b="1">
                <a:latin typeface="Eras Bold ITC" pitchFamily="34" charset="0"/>
              </a:rPr>
              <a:t>che ho molto peccato </a:t>
            </a:r>
          </a:p>
          <a:p>
            <a:r>
              <a:rPr lang="it-IT" sz="4000" b="1">
                <a:latin typeface="Eras Bold ITC" pitchFamily="34" charset="0"/>
              </a:rPr>
              <a:t>in pensieri, parole, opere e omissioni. </a:t>
            </a:r>
          </a:p>
          <a:p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pPr eaLnBrk="1" hangingPunct="1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" descr="Pasqua 2007 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2146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benediciamo, rendiamo grazie per la tua infinita bontà.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magine 1" descr="Pasqua 2007 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57375" y="5534025"/>
            <a:ext cx="5143500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di noi,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 di 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magine 1" descr="Pasqua 2007 0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2146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glorifichiamo, rendiamo grazie per la tua infinita bontà.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Pasqua 2007 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07206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 di 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1" descr="Pasqua 2007 0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/>
          </p:cNvSpPr>
          <p:nvPr/>
        </p:nvSpPr>
        <p:spPr bwMode="auto">
          <a:xfrm>
            <a:off x="214313" y="285750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cs typeface="Times New Roman" pitchFamily="18" charset="0"/>
              </a:rPr>
              <a:t>Dio onnipotente ed eterno, che hai voluto rinnovare tutte le cose in Cristo tuo Figlio, Re dell'universo, fa' che ogni creatura, libera dalla schiavitù del peccato, ti serva e ti lodi senza fine. Per il nostro Signore Gesù Cristo, tuo Figlio, che è Dio, e vive e regna con te, nell'unità dello Spirito Santo, per tutti i secoli dei secoli.</a:t>
            </a:r>
            <a:r>
              <a:rPr lang="it-IT" sz="4000" b="1">
                <a:cs typeface="Times New Roman" pitchFamily="18" charset="0"/>
              </a:rPr>
              <a:t>   				          Amen. </a:t>
            </a:r>
            <a:endParaRPr lang="it-IT" sz="4000"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82947" name="Picture 8" descr="xtmonts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0"/>
            <a:ext cx="3786187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dal tuo cuore come fonte hai versato pace in me,</a:t>
            </a:r>
          </a:p>
        </p:txBody>
      </p:sp>
    </p:spTree>
    <p:extLst>
      <p:ext uri="{BB962C8B-B14F-4D97-AF65-F5344CB8AC3E}">
        <p14:creationId xmlns:p14="http://schemas.microsoft.com/office/powerpoint/2010/main" xmlns="" val="37446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Dal libro del profeta Daniele</a:t>
            </a:r>
          </a:p>
          <a:p>
            <a:pPr algn="just" eaLnBrk="0" hangingPunct="0">
              <a:defRPr/>
            </a:pPr>
            <a:endParaRPr lang="it-IT" sz="4000" dirty="0">
              <a:latin typeface="Calibri" pitchFamily="34" charset="0"/>
              <a:cs typeface="Calibri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Guardando nelle visioni notturne, ecco venire con le nubi del cielo uno simile a un figlio d’uomo; giunse fino al vegliardo e fu presentato a lui.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endParaRPr lang="it-IT" sz="4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Gli furono dati potere, gloria e regno; tutti i popoli, nazioni e lingue lo servivano: il suo potere è un potere eterno, che non finirà mai, e il suo regno non sarà mai distrutto.</a:t>
            </a:r>
          </a:p>
          <a:p>
            <a:pPr algn="just"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Parola di Dio.   </a:t>
            </a:r>
          </a:p>
          <a:p>
            <a:pPr algn="r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Rendiamo grazie a Dio.</a:t>
            </a:r>
            <a:endParaRPr lang="it-IT" dirty="0"/>
          </a:p>
        </p:txBody>
      </p:sp>
    </p:spTree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1" descr="2lastju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142875" y="1071563"/>
            <a:ext cx="8643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regna, *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si riveste di splendore.</a:t>
            </a:r>
          </a:p>
        </p:txBody>
      </p:sp>
      <p:sp>
        <p:nvSpPr>
          <p:cNvPr id="33796" name="Rettangolo 2"/>
          <p:cNvSpPr>
            <a:spLocks noChangeArrowheads="1"/>
          </p:cNvSpPr>
          <p:nvPr/>
        </p:nvSpPr>
        <p:spPr bwMode="auto">
          <a:xfrm>
            <a:off x="4429125" y="3643313"/>
            <a:ext cx="4429125" cy="2554287"/>
          </a:xfrm>
          <a:prstGeom prst="rect">
            <a:avLst/>
          </a:prstGeom>
          <a:solidFill>
            <a:srgbClr val="FFFF66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Il Signore regna,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si riveste di maestà: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si riveste il Signore,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si cinge di forza.</a:t>
            </a:r>
            <a:endParaRPr lang="it-IT" sz="4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86021" name="WordArt 4"/>
          <p:cNvSpPr>
            <a:spLocks noChangeArrowheads="1" noChangeShapeType="1" noTextEdit="1"/>
          </p:cNvSpPr>
          <p:nvPr/>
        </p:nvSpPr>
        <p:spPr bwMode="auto">
          <a:xfrm>
            <a:off x="285750" y="142875"/>
            <a:ext cx="471487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63500" dir="3187806" algn="ctr" rotWithShape="0">
                    <a:srgbClr val="990000"/>
                  </a:outerShdw>
                </a:effectLst>
                <a:latin typeface="Impact"/>
              </a:rPr>
              <a:t>Salmo responsoriale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F:\09 Presentazioni\Qumran\Immagine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ttangolo 1"/>
          <p:cNvSpPr>
            <a:spLocks noChangeArrowheads="1"/>
          </p:cNvSpPr>
          <p:nvPr/>
        </p:nvSpPr>
        <p:spPr bwMode="auto">
          <a:xfrm>
            <a:off x="4214813" y="3687763"/>
            <a:ext cx="4929187" cy="3170237"/>
          </a:xfrm>
          <a:prstGeom prst="rect">
            <a:avLst/>
          </a:prstGeom>
          <a:solidFill>
            <a:srgbClr val="FFFF66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/>
              <a:t>È stabile il mondo, </a:t>
            </a:r>
          </a:p>
          <a:p>
            <a:pPr algn="just" eaLnBrk="0" hangingPunct="0"/>
            <a:r>
              <a:rPr lang="it-IT" sz="4000"/>
              <a:t>non potrà vacillare. </a:t>
            </a:r>
          </a:p>
          <a:p>
            <a:pPr algn="just" eaLnBrk="0" hangingPunct="0"/>
            <a:r>
              <a:rPr lang="it-IT" sz="4000"/>
              <a:t>Stabile è il tuo trono </a:t>
            </a:r>
          </a:p>
          <a:p>
            <a:pPr algn="just" eaLnBrk="0" hangingPunct="0"/>
            <a:r>
              <a:rPr lang="it-IT" sz="4000"/>
              <a:t>da sempre, </a:t>
            </a:r>
          </a:p>
          <a:p>
            <a:pPr algn="just" eaLnBrk="0" hangingPunct="0"/>
            <a:r>
              <a:rPr lang="it-IT" sz="4000"/>
              <a:t>dall’eternità tu sei.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875" y="1071563"/>
            <a:ext cx="8643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regna, *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si riveste di splendore.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M:\09 Presentazioni\Qumran\Immagi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1214438" y="3286125"/>
            <a:ext cx="7715250" cy="2554288"/>
          </a:xfrm>
          <a:prstGeom prst="rect">
            <a:avLst/>
          </a:prstGeom>
          <a:solidFill>
            <a:srgbClr val="FFFF66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/>
              <a:t>Davvero degni di fede </a:t>
            </a:r>
          </a:p>
          <a:p>
            <a:pPr algn="just" eaLnBrk="0" hangingPunct="0"/>
            <a:r>
              <a:rPr lang="it-IT" sz="4000"/>
              <a:t>i tuoi insegnamenti! </a:t>
            </a:r>
          </a:p>
          <a:p>
            <a:pPr algn="just" eaLnBrk="0" hangingPunct="0"/>
            <a:r>
              <a:rPr lang="it-IT" sz="4000"/>
              <a:t>La santità si addice alla tua casa per la durata dei giorni, Signore.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75" y="1071563"/>
            <a:ext cx="8643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regna, *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si riveste di splendore.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1" descr="MANI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31"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8625" y="2611438"/>
            <a:ext cx="8715375" cy="4246562"/>
          </a:xfrm>
          <a:prstGeom prst="rect">
            <a:avLst/>
          </a:prstGeom>
          <a:solidFill>
            <a:srgbClr val="008000">
              <a:alpha val="4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Benedetto colui che viene nel nome del Signore! Benedetto il Regno che viene, del nostro padre Davide!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14313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ttangolo 1"/>
          <p:cNvSpPr>
            <a:spLocks noChangeArrowheads="1"/>
          </p:cNvSpPr>
          <p:nvPr/>
        </p:nvSpPr>
        <p:spPr bwMode="auto">
          <a:xfrm>
            <a:off x="214313" y="214313"/>
            <a:ext cx="70723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Giovanni.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285750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quel tempo, Pilato disse a Gesù: «Sei tu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re dei Giudei?». 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29125" y="142875"/>
            <a:ext cx="4572000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Gesù rispose: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«Dici questo da te,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oppure altri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ti hanno parlato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di me?». 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2286000"/>
            <a:ext cx="542925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Pilato disse: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«Sono forse io Giudeo? La tua gente e i capi dei sacerdoti ti hanno consegnato a me.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 cosa hai fatto?». 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Tu da sempre vinci il mondo dal tuo trono di dolore.</a:t>
            </a:r>
          </a:p>
        </p:txBody>
      </p:sp>
    </p:spTree>
    <p:extLst>
      <p:ext uri="{BB962C8B-B14F-4D97-AF65-F5344CB8AC3E}">
        <p14:creationId xmlns:p14="http://schemas.microsoft.com/office/powerpoint/2010/main" xmlns="" val="12371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14813" y="142875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Rispose Gesù: «Il mio regno non è di questo mondo; 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4000500"/>
            <a:ext cx="8786812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il mio regno fosse di questo mondo, i miei servitori avrebbero combattuto perché non fossi consegnato ai Giudei; ma il mio regno non è di quaggiù». 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786188" y="500063"/>
            <a:ext cx="513397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Allora Pilato gli disse: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«Dunque tu sei re?». 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3143250" y="142875"/>
            <a:ext cx="58578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Rispose Gesù: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«Tu lo dici: io sono re. Per questo io sono nato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per questo sono venuto nel mondo: </a:t>
            </a:r>
          </a:p>
        </p:txBody>
      </p:sp>
    </p:spTree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5750" y="142875"/>
            <a:ext cx="871537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 dare testimonianza alla verità. 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Chiunque è dalla verità,</a:t>
            </a:r>
          </a:p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ascolta la mia voce».</a:t>
            </a:r>
          </a:p>
        </p:txBody>
      </p:sp>
    </p:spTree>
  </p:cSld>
  <p:clrMapOvr>
    <a:masterClrMapping/>
  </p:clrMapOvr>
  <p:transition spd="med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http://localhost:1080/download/immagini/12Bi_TO/34B_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99332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1" descr="2lastju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0978690"/>
      </p:ext>
    </p:extLst>
  </p:cSld>
  <p:clrMapOvr>
    <a:masterClrMapping/>
  </p:clrMapOvr>
  <p:transition spd="med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09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Benedici </a:t>
            </a:r>
          </a:p>
          <a:p>
            <a:pPr algn="ctr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o Signore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CC">
              <a:alpha val="54117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1785938" y="214313"/>
            <a:ext cx="7143750" cy="1938337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3" descr="Immagine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 descr="locanda_montisi_vitigno_vino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PICT00081-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 marL="71438" indent="-71438" algn="just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3" descr="Immagine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Signore sia con voi.</a:t>
            </a:r>
            <a:endParaRPr lang="it-IT" sz="440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r>
              <a:rPr lang="it-IT" sz="4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con il tuo spirito. </a:t>
            </a:r>
            <a:endParaRPr lang="it-IT" sz="440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it-IT" sz="4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alto i nostri cuori.</a:t>
            </a:r>
            <a:endParaRPr lang="it-IT" sz="440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r>
              <a:rPr lang="it-IT" sz="4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Sono rivolti al Signore. </a:t>
            </a:r>
            <a:endParaRPr lang="it-IT" sz="440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it-IT" sz="4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al Signore nostro Dio</a:t>
            </a:r>
            <a:r>
              <a:rPr lang="it-IT" sz="3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it-IT" sz="440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r>
              <a:rPr lang="it-IT" sz="4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È cosa buona e giusta. </a:t>
            </a:r>
            <a:endParaRPr lang="it-IT" sz="44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2945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6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067944" y="2780928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9712" y="5564967"/>
            <a:ext cx="502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magine 4" descr="Immagine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Da Internet\al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95427" y="5805264"/>
            <a:ext cx="5310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Pictures\Da Internet\jesus-christ-the-l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520" y="404664"/>
            <a:ext cx="5272731" cy="1754326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</a:t>
            </a:r>
            <a:r>
              <a:rPr lang="it-IT" sz="3600" b="1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viene</a:t>
            </a: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788024" y="42210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</a:t>
            </a:r>
            <a:r>
              <a:rPr lang="it-IT" sz="36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viene</a:t>
            </a:r>
            <a:endParaRPr lang="it-IT" sz="36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59632" y="6006246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95427" y="5805264"/>
            <a:ext cx="5310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3881004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 descr="Immagine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067944" y="2780928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9712" y="5564967"/>
            <a:ext cx="502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xmlns="" val="3000849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3128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sz="2400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921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e forte salvatore sei, 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3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39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8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472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slideplayer.it/slide/930499/2/images/5/Mi+hai+chiamato.+Hai+detto:+Padre+nostro,+che+sei+nei+cieli+Sono+qui.+In+che+cosa+posso+aiutarti.jpg"/>
          <p:cNvPicPr>
            <a:picLocks noChangeAspect="1" noChangeArrowheads="1"/>
          </p:cNvPicPr>
          <p:nvPr/>
        </p:nvPicPr>
        <p:blipFill>
          <a:blip r:embed="rId4" cstate="print"/>
          <a:srcRect l="10719" t="27841" r="14470" b="17560"/>
          <a:stretch>
            <a:fillRect/>
          </a:stretch>
        </p:blipFill>
        <p:spPr bwMode="auto">
          <a:xfrm>
            <a:off x="-1" y="0"/>
            <a:ext cx="9158687" cy="6858000"/>
          </a:xfrm>
          <a:prstGeom prst="rect">
            <a:avLst/>
          </a:prstGeom>
          <a:noFill/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4341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25826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</a:t>
            </a: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</a:t>
            </a: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581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826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185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9649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829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sz="2400" dirty="0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5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7198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5481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sz="24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5138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41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8177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4501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4693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6394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634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75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a questo amore 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morte </a:t>
            </a:r>
            <a:r>
              <a:rPr lang="it-IT" sz="40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42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98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18" charset="0"/>
              </a:rPr>
              <a:t>PANE DI VITA NUOVA</a:t>
            </a:r>
          </a:p>
        </p:txBody>
      </p:sp>
    </p:spTree>
    <p:extLst>
      <p:ext uri="{BB962C8B-B14F-4D97-AF65-F5344CB8AC3E}">
        <p14:creationId xmlns:p14="http://schemas.microsoft.com/office/powerpoint/2010/main" xmlns="" val="1305721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616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01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502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002162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xmlns="" val="351160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4385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xmlns="" val="993216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2040</Words>
  <Application>Microsoft Office PowerPoint</Application>
  <PresentationFormat>Presentazione su schermo (4:3)</PresentationFormat>
  <Paragraphs>337</Paragraphs>
  <Slides>112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112</vt:i4>
      </vt:variant>
    </vt:vector>
  </HeadingPairs>
  <TitlesOfParts>
    <vt:vector size="134" baseType="lpstr">
      <vt:lpstr>Tema di Office</vt:lpstr>
      <vt:lpstr>2_Struttura predefinita</vt:lpstr>
      <vt:lpstr>1_En blanco</vt:lpstr>
      <vt:lpstr>3_Struttura predefinita</vt:lpstr>
      <vt:lpstr>1_Tema di Office</vt:lpstr>
      <vt:lpstr>Struttura predefinita</vt:lpstr>
      <vt:lpstr>En blanco</vt:lpstr>
      <vt:lpstr>6_Struttura predefinita</vt:lpstr>
      <vt:lpstr>3_Tema di Office</vt:lpstr>
      <vt:lpstr>5_En blanco</vt:lpstr>
      <vt:lpstr>4_En blanco</vt:lpstr>
      <vt:lpstr>7_Struttura predefinita</vt:lpstr>
      <vt:lpstr>10_Tema di Office</vt:lpstr>
      <vt:lpstr>7_En blanco</vt:lpstr>
      <vt:lpstr>11_Tema di Office</vt:lpstr>
      <vt:lpstr>13_Tema di Office</vt:lpstr>
      <vt:lpstr>6_Tema di Office</vt:lpstr>
      <vt:lpstr>15_Tema di Office</vt:lpstr>
      <vt:lpstr>2_Tema di Office</vt:lpstr>
      <vt:lpstr>8_Tema di Office</vt:lpstr>
      <vt:lpstr>16_Tema di Office</vt:lpstr>
      <vt:lpstr>2_En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Oreste</cp:lastModifiedBy>
  <cp:revision>86</cp:revision>
  <dcterms:created xsi:type="dcterms:W3CDTF">2007-10-28T18:11:00Z</dcterms:created>
  <dcterms:modified xsi:type="dcterms:W3CDTF">2018-11-15T05:35:09Z</dcterms:modified>
</cp:coreProperties>
</file>